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F2157B-758E-46C4-8D0B-990919AFA0C5}" type="doc">
      <dgm:prSet loTypeId="urn:microsoft.com/office/officeart/2005/8/layout/equation2" loCatId="process" qsTypeId="urn:microsoft.com/office/officeart/2005/8/quickstyle/simple1" qsCatId="simple" csTypeId="urn:microsoft.com/office/officeart/2005/8/colors/colorful1" csCatId="colorful" phldr="1"/>
      <dgm:spPr/>
    </dgm:pt>
    <dgm:pt modelId="{543039E9-DACD-4550-B6BB-921192F9DAB8}">
      <dgm:prSet phldrT="[Text]"/>
      <dgm:spPr/>
      <dgm:t>
        <a:bodyPr/>
        <a:lstStyle/>
        <a:p>
          <a:endParaRPr lang="en-US" dirty="0"/>
        </a:p>
      </dgm:t>
    </dgm:pt>
    <dgm:pt modelId="{C15062EA-620B-4FC1-83A8-9B503BD73B24}" type="parTrans" cxnId="{CC329A63-0506-4A27-9AA8-6D72A95A0849}">
      <dgm:prSet/>
      <dgm:spPr/>
      <dgm:t>
        <a:bodyPr/>
        <a:lstStyle/>
        <a:p>
          <a:endParaRPr lang="en-US"/>
        </a:p>
      </dgm:t>
    </dgm:pt>
    <dgm:pt modelId="{86042F27-34BA-444C-865F-076EA2861ECC}" type="sibTrans" cxnId="{CC329A63-0506-4A27-9AA8-6D72A95A084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40ADE7E1-F33D-48FA-A9B2-D0508CB91E59}">
      <dgm:prSet phldrT="[Text]"/>
      <dgm:spPr/>
      <dgm:t>
        <a:bodyPr/>
        <a:lstStyle/>
        <a:p>
          <a:r>
            <a:rPr lang="en-US" dirty="0"/>
            <a:t>Diagnosis of CB</a:t>
          </a:r>
        </a:p>
      </dgm:t>
    </dgm:pt>
    <dgm:pt modelId="{B9FE2978-A2F8-4B43-B748-B1AE65414B97}" type="parTrans" cxnId="{F247B958-67A5-49AA-891E-72E5F5B4092D}">
      <dgm:prSet/>
      <dgm:spPr/>
      <dgm:t>
        <a:bodyPr/>
        <a:lstStyle/>
        <a:p>
          <a:endParaRPr lang="en-US"/>
        </a:p>
      </dgm:t>
    </dgm:pt>
    <dgm:pt modelId="{B7F64B99-5ACD-4544-98EC-AF38D3738E87}" type="sibTrans" cxnId="{F247B958-67A5-49AA-891E-72E5F5B4092D}">
      <dgm:prSet/>
      <dgm:spPr/>
      <dgm:t>
        <a:bodyPr/>
        <a:lstStyle/>
        <a:p>
          <a:endParaRPr lang="en-US"/>
        </a:p>
      </dgm:t>
    </dgm:pt>
    <dgm:pt modelId="{C822AE3E-00EC-48E5-8CBB-083C4D1D0F59}">
      <dgm:prSet phldrT="[Text]"/>
      <dgm:spPr/>
      <dgm:t>
        <a:bodyPr/>
        <a:lstStyle/>
        <a:p>
          <a:endParaRPr lang="en-US" dirty="0"/>
        </a:p>
      </dgm:t>
    </dgm:pt>
    <dgm:pt modelId="{D82CD18B-D30B-46B6-9C1D-2E6DC91A7A24}" type="parTrans" cxnId="{3A983A9B-89C2-4E80-BF58-589277A23735}">
      <dgm:prSet/>
      <dgm:spPr/>
      <dgm:t>
        <a:bodyPr/>
        <a:lstStyle/>
        <a:p>
          <a:endParaRPr lang="en-US"/>
        </a:p>
      </dgm:t>
    </dgm:pt>
    <dgm:pt modelId="{A8E05CC0-3CFF-415C-9F7A-258718BF38ED}" type="sibTrans" cxnId="{3A983A9B-89C2-4E80-BF58-589277A23735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BD7446C-3221-40A7-B1F2-2780F8201EAE}">
      <dgm:prSet/>
      <dgm:spPr/>
      <dgm:t>
        <a:bodyPr/>
        <a:lstStyle/>
        <a:p>
          <a:endParaRPr lang="en-US"/>
        </a:p>
      </dgm:t>
    </dgm:pt>
    <dgm:pt modelId="{E3F12485-D666-4A44-8C19-8DDD85471872}" type="parTrans" cxnId="{3C3B50C8-87EB-4EC2-8A4A-4BE82874D09E}">
      <dgm:prSet/>
      <dgm:spPr/>
      <dgm:t>
        <a:bodyPr/>
        <a:lstStyle/>
        <a:p>
          <a:endParaRPr lang="en-US"/>
        </a:p>
      </dgm:t>
    </dgm:pt>
    <dgm:pt modelId="{5C9A87C5-15A3-40B5-8817-91845F44748A}" type="sibTrans" cxnId="{3C3B50C8-87EB-4EC2-8A4A-4BE82874D09E}">
      <dgm:prSet/>
      <dgm:spPr/>
      <dgm:t>
        <a:bodyPr/>
        <a:lstStyle/>
        <a:p>
          <a:endParaRPr lang="en-US"/>
        </a:p>
      </dgm:t>
    </dgm:pt>
    <dgm:pt modelId="{24A2E898-55D5-48A7-A02D-64C04FC2625F}">
      <dgm:prSet/>
      <dgm:spPr/>
      <dgm:t>
        <a:bodyPr/>
        <a:lstStyle/>
        <a:p>
          <a:endParaRPr lang="en-US"/>
        </a:p>
      </dgm:t>
    </dgm:pt>
    <dgm:pt modelId="{A0D990CA-0325-4D6D-A6FC-BA402E9C75F1}" type="parTrans" cxnId="{5F1F5163-71AC-4D80-AAAF-BA8D32F96AF4}">
      <dgm:prSet/>
      <dgm:spPr/>
      <dgm:t>
        <a:bodyPr/>
        <a:lstStyle/>
        <a:p>
          <a:endParaRPr lang="en-US"/>
        </a:p>
      </dgm:t>
    </dgm:pt>
    <dgm:pt modelId="{11EC9DEF-2388-4280-A970-87E0A30384C3}" type="sibTrans" cxnId="{5F1F5163-71AC-4D80-AAAF-BA8D32F96AF4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8ABED09-B739-4E2D-862A-90DD03D8F25F}" type="pres">
      <dgm:prSet presAssocID="{A9F2157B-758E-46C4-8D0B-990919AFA0C5}" presName="Name0" presStyleCnt="0">
        <dgm:presLayoutVars>
          <dgm:dir/>
          <dgm:resizeHandles val="exact"/>
        </dgm:presLayoutVars>
      </dgm:prSet>
      <dgm:spPr/>
    </dgm:pt>
    <dgm:pt modelId="{9F1FCAA1-F5E8-4DD4-8528-CCC2094EDD32}" type="pres">
      <dgm:prSet presAssocID="{A9F2157B-758E-46C4-8D0B-990919AFA0C5}" presName="vNodes" presStyleCnt="0"/>
      <dgm:spPr/>
    </dgm:pt>
    <dgm:pt modelId="{6D24F92C-33C4-4B31-8990-FC01159D137B}" type="pres">
      <dgm:prSet presAssocID="{543039E9-DACD-4550-B6BB-921192F9DAB8}" presName="node" presStyleLbl="node1" presStyleIdx="0" presStyleCnt="4" custScaleX="299318" custScaleY="183414" custLinFactX="100000" custLinFactY="41635" custLinFactNeighborX="125077" custLinFactNeighborY="100000">
        <dgm:presLayoutVars>
          <dgm:bulletEnabled val="1"/>
        </dgm:presLayoutVars>
      </dgm:prSet>
      <dgm:spPr/>
    </dgm:pt>
    <dgm:pt modelId="{5CAA1724-7C48-4662-A776-08D9134813F4}" type="pres">
      <dgm:prSet presAssocID="{86042F27-34BA-444C-865F-076EA2861ECC}" presName="spacerT" presStyleCnt="0"/>
      <dgm:spPr/>
    </dgm:pt>
    <dgm:pt modelId="{889FBD63-A113-4E07-B9B1-B8F328680BEE}" type="pres">
      <dgm:prSet presAssocID="{86042F27-34BA-444C-865F-076EA2861ECC}" presName="sibTrans" presStyleLbl="sibTrans2D1" presStyleIdx="0" presStyleCnt="3" custLinFactX="24416" custLinFactNeighborX="100000" custLinFactNeighborY="-81406"/>
      <dgm:spPr/>
    </dgm:pt>
    <dgm:pt modelId="{11E8FD8A-5C11-4AEC-A171-05811E36C59D}" type="pres">
      <dgm:prSet presAssocID="{86042F27-34BA-444C-865F-076EA2861ECC}" presName="spacerB" presStyleCnt="0"/>
      <dgm:spPr/>
    </dgm:pt>
    <dgm:pt modelId="{5648A0F7-9210-48F3-9A5A-07E2DB1D2F16}" type="pres">
      <dgm:prSet presAssocID="{C822AE3E-00EC-48E5-8CBB-083C4D1D0F59}" presName="node" presStyleLbl="node1" presStyleIdx="1" presStyleCnt="4" custScaleX="307989" custScaleY="183739" custLinFactNeighborX="20269" custLinFactNeighborY="-60728">
        <dgm:presLayoutVars>
          <dgm:bulletEnabled val="1"/>
        </dgm:presLayoutVars>
      </dgm:prSet>
      <dgm:spPr/>
    </dgm:pt>
    <dgm:pt modelId="{0C000703-03CC-40BB-BD29-57F3A929E5BA}" type="pres">
      <dgm:prSet presAssocID="{A8E05CC0-3CFF-415C-9F7A-258718BF38ED}" presName="spacerT" presStyleCnt="0"/>
      <dgm:spPr/>
    </dgm:pt>
    <dgm:pt modelId="{7435D3F8-CD5A-4B41-90FC-2473AF411710}" type="pres">
      <dgm:prSet presAssocID="{A8E05CC0-3CFF-415C-9F7A-258718BF38ED}" presName="sibTrans" presStyleLbl="sibTrans2D1" presStyleIdx="1" presStyleCnt="3" custLinFactX="27712" custLinFactNeighborX="100000" custLinFactNeighborY="33093"/>
      <dgm:spPr/>
    </dgm:pt>
    <dgm:pt modelId="{FDAC1AAD-2E87-4FD2-84DD-8B539C61B7D6}" type="pres">
      <dgm:prSet presAssocID="{A8E05CC0-3CFF-415C-9F7A-258718BF38ED}" presName="spacerB" presStyleCnt="0"/>
      <dgm:spPr/>
    </dgm:pt>
    <dgm:pt modelId="{22C3636F-622A-4D93-A824-252A0486BB19}" type="pres">
      <dgm:prSet presAssocID="{24A2E898-55D5-48A7-A02D-64C04FC2625F}" presName="node" presStyleLbl="node1" presStyleIdx="2" presStyleCnt="4" custScaleX="295563" custScaleY="193608" custLinFactX="100000" custLinFactY="-21778" custLinFactNeighborX="132405" custLinFactNeighborY="-100000">
        <dgm:presLayoutVars>
          <dgm:bulletEnabled val="1"/>
        </dgm:presLayoutVars>
      </dgm:prSet>
      <dgm:spPr/>
    </dgm:pt>
    <dgm:pt modelId="{6B19C871-9E7C-41A8-8879-63238B247C75}" type="pres">
      <dgm:prSet presAssocID="{A9F2157B-758E-46C4-8D0B-990919AFA0C5}" presName="sibTransLast" presStyleLbl="sibTrans2D1" presStyleIdx="2" presStyleCnt="3" custScaleX="656836" custScaleY="155787" custLinFactX="-122966" custLinFactNeighborX="-200000" custLinFactNeighborY="-6352"/>
      <dgm:spPr/>
    </dgm:pt>
    <dgm:pt modelId="{7D38AFB8-23B4-429F-A4C7-DD2DFF2932A2}" type="pres">
      <dgm:prSet presAssocID="{A9F2157B-758E-46C4-8D0B-990919AFA0C5}" presName="connectorText" presStyleLbl="sibTrans2D1" presStyleIdx="2" presStyleCnt="3"/>
      <dgm:spPr/>
    </dgm:pt>
    <dgm:pt modelId="{68B04D56-B0D3-4718-A024-0321B03143BA}" type="pres">
      <dgm:prSet presAssocID="{A9F2157B-758E-46C4-8D0B-990919AFA0C5}" presName="lastNode" presStyleLbl="node1" presStyleIdx="3" presStyleCnt="4" custScaleX="138942" custScaleY="134282" custLinFactX="101836" custLinFactNeighborX="200000" custLinFactNeighborY="5257">
        <dgm:presLayoutVars>
          <dgm:bulletEnabled val="1"/>
        </dgm:presLayoutVars>
      </dgm:prSet>
      <dgm:spPr/>
    </dgm:pt>
  </dgm:ptLst>
  <dgm:cxnLst>
    <dgm:cxn modelId="{1F052225-36E8-4546-88DD-22F39091EAF4}" type="presOf" srcId="{A8E05CC0-3CFF-415C-9F7A-258718BF38ED}" destId="{7435D3F8-CD5A-4B41-90FC-2473AF411710}" srcOrd="0" destOrd="0" presId="urn:microsoft.com/office/officeart/2005/8/layout/equation2"/>
    <dgm:cxn modelId="{2EF36E2F-D821-4A86-9623-9815BAAA9F10}" type="presOf" srcId="{C822AE3E-00EC-48E5-8CBB-083C4D1D0F59}" destId="{5648A0F7-9210-48F3-9A5A-07E2DB1D2F16}" srcOrd="0" destOrd="0" presId="urn:microsoft.com/office/officeart/2005/8/layout/equation2"/>
    <dgm:cxn modelId="{41B38F31-5E8F-47ED-B052-81A6A3319153}" type="presOf" srcId="{A9F2157B-758E-46C4-8D0B-990919AFA0C5}" destId="{B8ABED09-B739-4E2D-862A-90DD03D8F25F}" srcOrd="0" destOrd="0" presId="urn:microsoft.com/office/officeart/2005/8/layout/equation2"/>
    <dgm:cxn modelId="{5F1F5163-71AC-4D80-AAAF-BA8D32F96AF4}" srcId="{A9F2157B-758E-46C4-8D0B-990919AFA0C5}" destId="{24A2E898-55D5-48A7-A02D-64C04FC2625F}" srcOrd="2" destOrd="0" parTransId="{A0D990CA-0325-4D6D-A6FC-BA402E9C75F1}" sibTransId="{11EC9DEF-2388-4280-A970-87E0A30384C3}"/>
    <dgm:cxn modelId="{CC329A63-0506-4A27-9AA8-6D72A95A0849}" srcId="{A9F2157B-758E-46C4-8D0B-990919AFA0C5}" destId="{543039E9-DACD-4550-B6BB-921192F9DAB8}" srcOrd="0" destOrd="0" parTransId="{C15062EA-620B-4FC1-83A8-9B503BD73B24}" sibTransId="{86042F27-34BA-444C-865F-076EA2861ECC}"/>
    <dgm:cxn modelId="{DA5DB944-E8FF-4E68-92E7-9C000BE6CB68}" type="presOf" srcId="{24A2E898-55D5-48A7-A02D-64C04FC2625F}" destId="{22C3636F-622A-4D93-A824-252A0486BB19}" srcOrd="0" destOrd="0" presId="urn:microsoft.com/office/officeart/2005/8/layout/equation2"/>
    <dgm:cxn modelId="{0F02A873-E152-478F-A6B5-82274307A131}" type="presOf" srcId="{11EC9DEF-2388-4280-A970-87E0A30384C3}" destId="{6B19C871-9E7C-41A8-8879-63238B247C75}" srcOrd="0" destOrd="0" presId="urn:microsoft.com/office/officeart/2005/8/layout/equation2"/>
    <dgm:cxn modelId="{1F22E576-F258-44BA-A3A4-CBA68A210043}" type="presOf" srcId="{543039E9-DACD-4550-B6BB-921192F9DAB8}" destId="{6D24F92C-33C4-4B31-8990-FC01159D137B}" srcOrd="0" destOrd="0" presId="urn:microsoft.com/office/officeart/2005/8/layout/equation2"/>
    <dgm:cxn modelId="{F247B958-67A5-49AA-891E-72E5F5B4092D}" srcId="{A9F2157B-758E-46C4-8D0B-990919AFA0C5}" destId="{40ADE7E1-F33D-48FA-A9B2-D0508CB91E59}" srcOrd="3" destOrd="0" parTransId="{B9FE2978-A2F8-4B43-B748-B1AE65414B97}" sibTransId="{B7F64B99-5ACD-4544-98EC-AF38D3738E87}"/>
    <dgm:cxn modelId="{6D42FE95-E5E3-430E-8D84-2563A517753D}" type="presOf" srcId="{86042F27-34BA-444C-865F-076EA2861ECC}" destId="{889FBD63-A113-4E07-B9B1-B8F328680BEE}" srcOrd="0" destOrd="0" presId="urn:microsoft.com/office/officeart/2005/8/layout/equation2"/>
    <dgm:cxn modelId="{3A983A9B-89C2-4E80-BF58-589277A23735}" srcId="{A9F2157B-758E-46C4-8D0B-990919AFA0C5}" destId="{C822AE3E-00EC-48E5-8CBB-083C4D1D0F59}" srcOrd="1" destOrd="0" parTransId="{D82CD18B-D30B-46B6-9C1D-2E6DC91A7A24}" sibTransId="{A8E05CC0-3CFF-415C-9F7A-258718BF38ED}"/>
    <dgm:cxn modelId="{97599F9B-9B49-4247-8687-23875886CCA5}" type="presOf" srcId="{40ADE7E1-F33D-48FA-A9B2-D0508CB91E59}" destId="{68B04D56-B0D3-4718-A024-0321B03143BA}" srcOrd="0" destOrd="0" presId="urn:microsoft.com/office/officeart/2005/8/layout/equation2"/>
    <dgm:cxn modelId="{A5242EBE-1230-4439-822B-214EB9A7EA69}" type="presOf" srcId="{11EC9DEF-2388-4280-A970-87E0A30384C3}" destId="{7D38AFB8-23B4-429F-A4C7-DD2DFF2932A2}" srcOrd="1" destOrd="0" presId="urn:microsoft.com/office/officeart/2005/8/layout/equation2"/>
    <dgm:cxn modelId="{3C3B50C8-87EB-4EC2-8A4A-4BE82874D09E}" srcId="{543039E9-DACD-4550-B6BB-921192F9DAB8}" destId="{2BD7446C-3221-40A7-B1F2-2780F8201EAE}" srcOrd="0" destOrd="0" parTransId="{E3F12485-D666-4A44-8C19-8DDD85471872}" sibTransId="{5C9A87C5-15A3-40B5-8817-91845F44748A}"/>
    <dgm:cxn modelId="{B2D2CED2-E6C6-4DC9-9220-A6854DA3FC20}" type="presOf" srcId="{2BD7446C-3221-40A7-B1F2-2780F8201EAE}" destId="{6D24F92C-33C4-4B31-8990-FC01159D137B}" srcOrd="0" destOrd="1" presId="urn:microsoft.com/office/officeart/2005/8/layout/equation2"/>
    <dgm:cxn modelId="{0F0134DD-7960-43E2-BC49-2D3C7AA081FD}" type="presParOf" srcId="{B8ABED09-B739-4E2D-862A-90DD03D8F25F}" destId="{9F1FCAA1-F5E8-4DD4-8528-CCC2094EDD32}" srcOrd="0" destOrd="0" presId="urn:microsoft.com/office/officeart/2005/8/layout/equation2"/>
    <dgm:cxn modelId="{5D9C4C89-5F41-42C8-9D23-745824A3D9DE}" type="presParOf" srcId="{9F1FCAA1-F5E8-4DD4-8528-CCC2094EDD32}" destId="{6D24F92C-33C4-4B31-8990-FC01159D137B}" srcOrd="0" destOrd="0" presId="urn:microsoft.com/office/officeart/2005/8/layout/equation2"/>
    <dgm:cxn modelId="{758B8CE8-A403-4E17-A669-AB9F36A5694A}" type="presParOf" srcId="{9F1FCAA1-F5E8-4DD4-8528-CCC2094EDD32}" destId="{5CAA1724-7C48-4662-A776-08D9134813F4}" srcOrd="1" destOrd="0" presId="urn:microsoft.com/office/officeart/2005/8/layout/equation2"/>
    <dgm:cxn modelId="{C1D623DB-7B65-4D1F-A7E4-13982408760E}" type="presParOf" srcId="{9F1FCAA1-F5E8-4DD4-8528-CCC2094EDD32}" destId="{889FBD63-A113-4E07-B9B1-B8F328680BEE}" srcOrd="2" destOrd="0" presId="urn:microsoft.com/office/officeart/2005/8/layout/equation2"/>
    <dgm:cxn modelId="{0B255189-A72D-43E8-BF00-CF50B869880C}" type="presParOf" srcId="{9F1FCAA1-F5E8-4DD4-8528-CCC2094EDD32}" destId="{11E8FD8A-5C11-4AEC-A171-05811E36C59D}" srcOrd="3" destOrd="0" presId="urn:microsoft.com/office/officeart/2005/8/layout/equation2"/>
    <dgm:cxn modelId="{DB6D51D2-BB79-4926-B3B8-DDB9500D0AB4}" type="presParOf" srcId="{9F1FCAA1-F5E8-4DD4-8528-CCC2094EDD32}" destId="{5648A0F7-9210-48F3-9A5A-07E2DB1D2F16}" srcOrd="4" destOrd="0" presId="urn:microsoft.com/office/officeart/2005/8/layout/equation2"/>
    <dgm:cxn modelId="{CBC8AA19-934D-40C8-A389-39A4265803C3}" type="presParOf" srcId="{9F1FCAA1-F5E8-4DD4-8528-CCC2094EDD32}" destId="{0C000703-03CC-40BB-BD29-57F3A929E5BA}" srcOrd="5" destOrd="0" presId="urn:microsoft.com/office/officeart/2005/8/layout/equation2"/>
    <dgm:cxn modelId="{B2D0BDB5-CB44-4863-9EAF-D6698F6E74F6}" type="presParOf" srcId="{9F1FCAA1-F5E8-4DD4-8528-CCC2094EDD32}" destId="{7435D3F8-CD5A-4B41-90FC-2473AF411710}" srcOrd="6" destOrd="0" presId="urn:microsoft.com/office/officeart/2005/8/layout/equation2"/>
    <dgm:cxn modelId="{9E06338A-E691-44D3-903E-48879868B00A}" type="presParOf" srcId="{9F1FCAA1-F5E8-4DD4-8528-CCC2094EDD32}" destId="{FDAC1AAD-2E87-4FD2-84DD-8B539C61B7D6}" srcOrd="7" destOrd="0" presId="urn:microsoft.com/office/officeart/2005/8/layout/equation2"/>
    <dgm:cxn modelId="{5248C5E4-A3A9-4CD8-B22C-14E29B3CCDA9}" type="presParOf" srcId="{9F1FCAA1-F5E8-4DD4-8528-CCC2094EDD32}" destId="{22C3636F-622A-4D93-A824-252A0486BB19}" srcOrd="8" destOrd="0" presId="urn:microsoft.com/office/officeart/2005/8/layout/equation2"/>
    <dgm:cxn modelId="{898BB8DA-51AE-4AEB-849B-8C0BB0054C51}" type="presParOf" srcId="{B8ABED09-B739-4E2D-862A-90DD03D8F25F}" destId="{6B19C871-9E7C-41A8-8879-63238B247C75}" srcOrd="1" destOrd="0" presId="urn:microsoft.com/office/officeart/2005/8/layout/equation2"/>
    <dgm:cxn modelId="{4041729E-E335-4150-AAB6-DCC61F9B60F2}" type="presParOf" srcId="{6B19C871-9E7C-41A8-8879-63238B247C75}" destId="{7D38AFB8-23B4-429F-A4C7-DD2DFF2932A2}" srcOrd="0" destOrd="0" presId="urn:microsoft.com/office/officeart/2005/8/layout/equation2"/>
    <dgm:cxn modelId="{AF7D1F06-3E8A-4CB2-9058-EB190C1F137C}" type="presParOf" srcId="{B8ABED09-B739-4E2D-862A-90DD03D8F25F}" destId="{68B04D56-B0D3-4718-A024-0321B03143B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24F92C-33C4-4B31-8990-FC01159D137B}">
      <dsp:nvSpPr>
        <dsp:cNvPr id="0" name=""/>
        <dsp:cNvSpPr/>
      </dsp:nvSpPr>
      <dsp:spPr>
        <a:xfrm>
          <a:off x="2670207" y="291343"/>
          <a:ext cx="1746003" cy="10699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/>
        </a:p>
      </dsp:txBody>
      <dsp:txXfrm>
        <a:off x="2925903" y="448027"/>
        <a:ext cx="1234611" cy="756535"/>
      </dsp:txXfrm>
    </dsp:sp>
    <dsp:sp modelId="{889FBD63-A113-4E07-B9B1-B8F328680BEE}">
      <dsp:nvSpPr>
        <dsp:cNvPr id="0" name=""/>
        <dsp:cNvSpPr/>
      </dsp:nvSpPr>
      <dsp:spPr>
        <a:xfrm>
          <a:off x="2482044" y="1079819"/>
          <a:ext cx="338329" cy="338329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26890" y="1209196"/>
        <a:ext cx="248637" cy="79575"/>
      </dsp:txXfrm>
    </dsp:sp>
    <dsp:sp modelId="{5648A0F7-9210-48F3-9A5A-07E2DB1D2F16}">
      <dsp:nvSpPr>
        <dsp:cNvPr id="0" name=""/>
        <dsp:cNvSpPr/>
      </dsp:nvSpPr>
      <dsp:spPr>
        <a:xfrm>
          <a:off x="1450216" y="1475310"/>
          <a:ext cx="1796583" cy="10717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 dirty="0"/>
        </a:p>
      </dsp:txBody>
      <dsp:txXfrm>
        <a:off x="1713319" y="1632271"/>
        <a:ext cx="1270377" cy="757877"/>
      </dsp:txXfrm>
    </dsp:sp>
    <dsp:sp modelId="{7435D3F8-CD5A-4B41-90FC-2473AF411710}">
      <dsp:nvSpPr>
        <dsp:cNvPr id="0" name=""/>
        <dsp:cNvSpPr/>
      </dsp:nvSpPr>
      <dsp:spPr>
        <a:xfrm>
          <a:off x="2493196" y="2638915"/>
          <a:ext cx="338329" cy="338329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38042" y="2768292"/>
        <a:ext cx="248637" cy="79575"/>
      </dsp:txXfrm>
    </dsp:sp>
    <dsp:sp modelId="{22C3636F-622A-4D93-A824-252A0486BB19}">
      <dsp:nvSpPr>
        <dsp:cNvPr id="0" name=""/>
        <dsp:cNvSpPr/>
      </dsp:nvSpPr>
      <dsp:spPr>
        <a:xfrm>
          <a:off x="2723905" y="2834533"/>
          <a:ext cx="1724099" cy="11293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2976393" y="2999925"/>
        <a:ext cx="1219123" cy="798584"/>
      </dsp:txXfrm>
    </dsp:sp>
    <dsp:sp modelId="{6B19C871-9E7C-41A8-8879-63238B247C75}">
      <dsp:nvSpPr>
        <dsp:cNvPr id="0" name=""/>
        <dsp:cNvSpPr/>
      </dsp:nvSpPr>
      <dsp:spPr>
        <a:xfrm rot="4457">
          <a:off x="3492775" y="1946971"/>
          <a:ext cx="1132104" cy="3380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3492775" y="2014516"/>
        <a:ext cx="1030688" cy="202832"/>
      </dsp:txXfrm>
    </dsp:sp>
    <dsp:sp modelId="{68B04D56-B0D3-4718-A024-0321B03143BA}">
      <dsp:nvSpPr>
        <dsp:cNvPr id="0" name=""/>
        <dsp:cNvSpPr/>
      </dsp:nvSpPr>
      <dsp:spPr>
        <a:xfrm>
          <a:off x="4773206" y="1347734"/>
          <a:ext cx="1620972" cy="156660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Diagnosis of CB</a:t>
          </a:r>
        </a:p>
      </dsp:txBody>
      <dsp:txXfrm>
        <a:off x="5010592" y="1577158"/>
        <a:ext cx="1146200" cy="1107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1145754"/>
            <a:ext cx="10983817" cy="490195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423750"/>
            <a:ext cx="1093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Diagnostic workup of constrictive bronchiolitis (CB) in the military veteran.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49693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Falvo et al. </a:t>
            </a:r>
            <a:r>
              <a:rPr lang="en-US" sz="2000" i="1" dirty="0"/>
              <a:t>Military Medicine</a:t>
            </a:r>
            <a:r>
              <a:rPr lang="en-US" sz="2000" dirty="0"/>
              <a:t>. In press.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762733" y="5354628"/>
            <a:ext cx="1066653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Multimodal evaluation utilizing standard pulmonary and cardiopulmonary function tests, high resolution chest CT, plus expert synthesis of the results is the appropriate standard of care to support surgical lung biopsy.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E04B304-2FDB-45E7-BCA8-4CD92CA01E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0140876"/>
              </p:ext>
            </p:extLst>
          </p:nvPr>
        </p:nvGraphicFramePr>
        <p:xfrm>
          <a:off x="4409156" y="1186059"/>
          <a:ext cx="6431516" cy="41394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39900BA4-A8F1-4A87-BE7E-8438A1625CBD}"/>
              </a:ext>
            </a:extLst>
          </p:cNvPr>
          <p:cNvSpPr txBox="1"/>
          <p:nvPr/>
        </p:nvSpPr>
        <p:spPr>
          <a:xfrm>
            <a:off x="7092164" y="4326838"/>
            <a:ext cx="1764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Histopathology</a:t>
            </a:r>
          </a:p>
          <a:p>
            <a:pPr algn="ctr"/>
            <a:r>
              <a:rPr lang="en-US" b="1" dirty="0"/>
              <a:t>CT Scans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C2F354C-028B-436A-9804-C96C98183B9B}"/>
              </a:ext>
            </a:extLst>
          </p:cNvPr>
          <p:cNvSpPr txBox="1"/>
          <p:nvPr/>
        </p:nvSpPr>
        <p:spPr>
          <a:xfrm>
            <a:off x="7060367" y="1722178"/>
            <a:ext cx="1764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Physiological Testing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AFC1738-EA61-4459-A904-31754BDE4C74}"/>
              </a:ext>
            </a:extLst>
          </p:cNvPr>
          <p:cNvSpPr txBox="1"/>
          <p:nvPr/>
        </p:nvSpPr>
        <p:spPr>
          <a:xfrm>
            <a:off x="5993909" y="2872763"/>
            <a:ext cx="1557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Clinical History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0A4ABC3-18D8-41C1-9446-552015576266}"/>
              </a:ext>
            </a:extLst>
          </p:cNvPr>
          <p:cNvSpPr txBox="1"/>
          <p:nvPr/>
        </p:nvSpPr>
        <p:spPr>
          <a:xfrm>
            <a:off x="1226710" y="1443365"/>
            <a:ext cx="3818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Female OIF Veteran with pulmonary function tests within normal parameters referred for unexplained dyspnea with worsening symptoms.  </a:t>
            </a:r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CD1C6193-85CA-48A5-9CB6-4E51287E8D4B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55"/>
          <a:stretch/>
        </p:blipFill>
        <p:spPr>
          <a:xfrm flipH="1">
            <a:off x="1639795" y="2773209"/>
            <a:ext cx="1494569" cy="1759282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E0A17171-3990-4544-B4E8-B7C395B5DA88}"/>
              </a:ext>
            </a:extLst>
          </p:cNvPr>
          <p:cNvGrpSpPr/>
          <p:nvPr/>
        </p:nvGrpSpPr>
        <p:grpSpPr>
          <a:xfrm>
            <a:off x="2777584" y="3473923"/>
            <a:ext cx="1764997" cy="1631912"/>
            <a:chOff x="2011681" y="3718618"/>
            <a:chExt cx="1997612" cy="184016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8C78A9E-A9B6-44A7-B8A9-C1A1CE4D0FAB}"/>
                </a:ext>
              </a:extLst>
            </p:cNvPr>
            <p:cNvSpPr/>
            <p:nvPr/>
          </p:nvSpPr>
          <p:spPr>
            <a:xfrm>
              <a:off x="2011681" y="3718618"/>
              <a:ext cx="1997612" cy="1840162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 close up of a logo&#10;&#10;Description automatically generated">
              <a:extLst>
                <a:ext uri="{FF2B5EF4-FFF2-40B4-BE49-F238E27FC236}">
                  <a16:creationId xmlns:a16="http://schemas.microsoft.com/office/drawing/2014/main" id="{3C8F81FE-1999-43C8-B016-B083F956465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0989" y="3721389"/>
              <a:ext cx="1691545" cy="16915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142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</TotalTime>
  <Words>84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47</cp:revision>
  <dcterms:created xsi:type="dcterms:W3CDTF">2019-10-30T12:33:31Z</dcterms:created>
  <dcterms:modified xsi:type="dcterms:W3CDTF">2020-07-28T20:53:43Z</dcterms:modified>
</cp:coreProperties>
</file>